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8" r:id="rId12"/>
    <p:sldId id="265" r:id="rId13"/>
    <p:sldId id="269" r:id="rId14"/>
    <p:sldId id="270" r:id="rId15"/>
    <p:sldId id="271" r:id="rId16"/>
    <p:sldId id="267" r:id="rId17"/>
    <p:sldId id="272" r:id="rId18"/>
    <p:sldId id="273" r:id="rId19"/>
    <p:sldId id="274" r:id="rId20"/>
    <p:sldId id="276" r:id="rId21"/>
    <p:sldId id="277" r:id="rId22"/>
    <p:sldId id="278" r:id="rId23"/>
    <p:sldId id="284" r:id="rId24"/>
    <p:sldId id="283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310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12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30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41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08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877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13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21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56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31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78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9A21E49-644A-4E1A-B529-DEE7465262BA}" type="datetimeFigureOut">
              <a:rPr lang="ru-RU" smtClean="0"/>
              <a:t>22.06.2019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9C0D165-C860-4F07-AA73-810A14CCED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99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18802" y="2275908"/>
            <a:ext cx="9825182" cy="2120602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</a:pPr>
            <a:r>
              <a:rPr lang="ru-RU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Дипломна</a:t>
            </a:r>
            <a:r>
              <a:rPr lang="ru-RU" sz="4000" dirty="0">
                <a:latin typeface="Times New Roman"/>
                <a:ea typeface="Times New Roman"/>
                <a:cs typeface="Times New Roman"/>
                <a:sym typeface="Times New Roman"/>
              </a:rPr>
              <a:t> робота</a:t>
            </a:r>
            <a:br>
              <a:rPr lang="ru-RU" sz="4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000" dirty="0">
                <a:latin typeface="Times New Roman"/>
                <a:ea typeface="Times New Roman"/>
                <a:cs typeface="Times New Roman"/>
                <a:sym typeface="Times New Roman"/>
              </a:rPr>
              <a:t>на тему “</a:t>
            </a:r>
            <a:r>
              <a:rPr lang="ru-RU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Розробка</a:t>
            </a:r>
            <a:r>
              <a:rPr lang="ru-RU" sz="4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4000" dirty="0" err="1">
                <a:latin typeface="Times New Roman"/>
                <a:ea typeface="Times New Roman"/>
                <a:cs typeface="Times New Roman"/>
                <a:sym typeface="Times New Roman"/>
              </a:rPr>
              <a:t>Web-додатку</a:t>
            </a:r>
            <a:r>
              <a:rPr lang="ru-RU" sz="4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4000" dirty="0"/>
              <a:t/>
            </a:r>
            <a:br>
              <a:rPr lang="ru-RU" sz="4000" dirty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БАНКІВСЬКОЇ СИСТЕМИ</a:t>
            </a:r>
            <a:r>
              <a:rPr lang="ru-RU" sz="4000" dirty="0" smtClean="0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lang="ru-RU" dirty="0"/>
          </a:p>
        </p:txBody>
      </p:sp>
      <p:sp>
        <p:nvSpPr>
          <p:cNvPr id="4" name="Google Shape;69;p13"/>
          <p:cNvSpPr txBox="1"/>
          <p:nvPr/>
        </p:nvSpPr>
        <p:spPr>
          <a:xfrm>
            <a:off x="1470986" y="505293"/>
            <a:ext cx="9120814" cy="156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ХАРКІВСЬКИЙ РАДІОТЕХНІЧНИЙ КОЛЕДЖ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Відділення Програмування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Спеціальність Розробка програмного забезпечення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184659" y="4705094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ru" sz="24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Викона</a:t>
            </a:r>
            <a:r>
              <a:rPr lang="ru-RU" sz="24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</a:t>
            </a:r>
            <a:r>
              <a:rPr lang="ru" sz="24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Лебед</a:t>
            </a:r>
            <a:r>
              <a:rPr lang="uk-UA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єв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Я.С.</a:t>
            </a:r>
            <a:endParaRPr sz="2400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l">
              <a:spcBef>
                <a:spcPts val="0"/>
              </a:spcBef>
            </a:pPr>
            <a:r>
              <a:rPr lang="ru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Керівник: </a:t>
            </a:r>
            <a:r>
              <a:rPr lang="ru" sz="24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</a:t>
            </a:r>
            <a:r>
              <a:rPr lang="uk-UA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єр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ков В.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29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834"/>
            <a:ext cx="12192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6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240280"/>
            <a:ext cx="7729728" cy="1188720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 КАРТИ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tit47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240280"/>
            <a:ext cx="7729728" cy="1188720"/>
          </a:xfrm>
        </p:spPr>
        <p:txBody>
          <a:bodyPr/>
          <a:lstStyle/>
          <a:p>
            <a:r>
              <a:rPr lang="ru-RU" dirty="0" smtClean="0"/>
              <a:t>Перегляд </a:t>
            </a:r>
            <a:r>
              <a:rPr lang="ru-RU" dirty="0" err="1" smtClean="0"/>
              <a:t>карти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85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3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526"/>
            <a:ext cx="12190069" cy="68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0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240280"/>
            <a:ext cx="7729728" cy="1188720"/>
          </a:xfrm>
        </p:spPr>
        <p:txBody>
          <a:bodyPr/>
          <a:lstStyle/>
          <a:p>
            <a:r>
              <a:rPr lang="ru-RU" dirty="0"/>
              <a:t>Переклад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своїми</a:t>
            </a:r>
            <a:r>
              <a:rPr lang="ru-RU" dirty="0"/>
              <a:t> картами</a:t>
            </a:r>
          </a:p>
        </p:txBody>
      </p:sp>
    </p:spTree>
    <p:extLst>
      <p:ext uri="{BB962C8B-B14F-4D97-AF65-F5344CB8AC3E}">
        <p14:creationId xmlns:p14="http://schemas.microsoft.com/office/powerpoint/2010/main" val="36758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3893" y="-193965"/>
            <a:ext cx="12265894" cy="689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240280"/>
            <a:ext cx="7729728" cy="1188720"/>
          </a:xfrm>
        </p:spPr>
        <p:txBody>
          <a:bodyPr/>
          <a:lstStyle/>
          <a:p>
            <a:r>
              <a:rPr lang="ru-RU"/>
              <a:t>Переклад між картами за номером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96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4745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7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213811"/>
            <a:ext cx="7729728" cy="1188720"/>
          </a:xfrm>
        </p:spPr>
        <p:txBody>
          <a:bodyPr/>
          <a:lstStyle/>
          <a:p>
            <a:r>
              <a:rPr lang="ru-RU" dirty="0" err="1"/>
              <a:t>сторінка</a:t>
            </a:r>
            <a:r>
              <a:rPr lang="ru-RU" dirty="0"/>
              <a:t> </a:t>
            </a:r>
            <a:r>
              <a:rPr lang="ru-RU" dirty="0" err="1"/>
              <a:t>налаштувань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527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7048" y="964692"/>
            <a:ext cx="11151476" cy="1188720"/>
          </a:xfrm>
        </p:spPr>
        <p:txBody>
          <a:bodyPr/>
          <a:lstStyle/>
          <a:p>
            <a:r>
              <a:rPr lang="ru-RU" dirty="0" smtClean="0"/>
              <a:t>мета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7048" y="2638044"/>
            <a:ext cx="11151476" cy="4004494"/>
          </a:xfrm>
        </p:spPr>
        <p:txBody>
          <a:bodyPr>
            <a:norm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Автоматизація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банком.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користувачам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можливість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працювати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своїми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рахунками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поза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відділення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банку з будь-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пристрою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підключеного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інтернету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Полегшити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роботу банку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підрахунку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переказу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коштів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банку.</a:t>
            </a:r>
          </a:p>
        </p:txBody>
      </p:sp>
    </p:spTree>
    <p:extLst>
      <p:ext uri="{BB962C8B-B14F-4D97-AF65-F5344CB8AC3E}">
        <p14:creationId xmlns:p14="http://schemas.microsoft.com/office/powerpoint/2010/main" val="4463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925"/>
            <a:ext cx="12192000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6639" y="2237633"/>
            <a:ext cx="7729728" cy="1188720"/>
          </a:xfrm>
        </p:spPr>
        <p:txBody>
          <a:bodyPr/>
          <a:lstStyle/>
          <a:p>
            <a:r>
              <a:rPr lang="ru-RU" dirty="0" err="1" smtClean="0"/>
              <a:t>Видалення</a:t>
            </a:r>
            <a:r>
              <a:rPr lang="ru-RU" dirty="0" smtClean="0"/>
              <a:t> </a:t>
            </a:r>
            <a:r>
              <a:rPr lang="ru-RU" dirty="0" err="1" smtClean="0"/>
              <a:t>карти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36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3567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8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240280"/>
            <a:ext cx="7729728" cy="1188720"/>
          </a:xfrm>
        </p:spPr>
        <p:txBody>
          <a:bodyPr/>
          <a:lstStyle/>
          <a:p>
            <a:r>
              <a:rPr lang="ru-RU" dirty="0"/>
              <a:t>Панель </a:t>
            </a:r>
            <a:r>
              <a:rPr lang="ru-RU" dirty="0" err="1"/>
              <a:t>Адміністратора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872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5" y="-444500"/>
            <a:ext cx="11641489" cy="79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8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8513" y="2240280"/>
            <a:ext cx="7729728" cy="1188720"/>
          </a:xfrm>
        </p:spPr>
        <p:txBody>
          <a:bodyPr/>
          <a:lstStyle/>
          <a:p>
            <a:r>
              <a:rPr lang="ru-RU" dirty="0" err="1"/>
              <a:t>термінал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02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Edge 2019-06-21 23-01-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3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3137" y="964692"/>
            <a:ext cx="11415562" cy="1188720"/>
          </a:xfrm>
        </p:spPr>
        <p:txBody>
          <a:bodyPr/>
          <a:lstStyle/>
          <a:p>
            <a:r>
              <a:rPr lang="ru-RU" dirty="0" err="1" smtClean="0"/>
              <a:t>Висновок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137" y="2638044"/>
            <a:ext cx="11415561" cy="3101983"/>
          </a:xfrm>
        </p:spPr>
        <p:txBody>
          <a:bodyPr/>
          <a:lstStyle/>
          <a:p>
            <a:r>
              <a:rPr lang="ru-RU" dirty="0"/>
              <a:t>Веб-</a:t>
            </a:r>
            <a:r>
              <a:rPr lang="ru-RU" dirty="0" err="1"/>
              <a:t>додаток</a:t>
            </a:r>
            <a:r>
              <a:rPr lang="ru-RU" dirty="0"/>
              <a:t> банку є </a:t>
            </a:r>
            <a:r>
              <a:rPr lang="ru-RU" dirty="0" err="1"/>
              <a:t>незамінним</a:t>
            </a:r>
            <a:r>
              <a:rPr lang="ru-RU" dirty="0"/>
              <a:t> для </a:t>
            </a:r>
            <a:r>
              <a:rPr lang="ru-RU" dirty="0" err="1"/>
              <a:t>сучасних</a:t>
            </a:r>
            <a:r>
              <a:rPr lang="ru-RU" dirty="0"/>
              <a:t> </a:t>
            </a:r>
            <a:r>
              <a:rPr lang="ru-RU" dirty="0" err="1"/>
              <a:t>банків</a:t>
            </a:r>
            <a:r>
              <a:rPr lang="ru-RU" dirty="0"/>
              <a:t>. </a:t>
            </a:r>
            <a:r>
              <a:rPr lang="ru-RU" dirty="0" err="1"/>
              <a:t>воно</a:t>
            </a:r>
            <a:r>
              <a:rPr lang="ru-RU" dirty="0"/>
              <a:t> </a:t>
            </a:r>
            <a:r>
              <a:rPr lang="ru-RU"/>
              <a:t>дозволяє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1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9127" y="2530509"/>
            <a:ext cx="9993745" cy="1796981"/>
          </a:xfrm>
        </p:spPr>
        <p:txBody>
          <a:bodyPr/>
          <a:lstStyle/>
          <a:p>
            <a:r>
              <a:rPr lang="ru-RU" dirty="0"/>
              <a:t>ДЯКУЄМО ЗА УВАГУ</a:t>
            </a:r>
          </a:p>
        </p:txBody>
      </p:sp>
    </p:spTree>
    <p:extLst>
      <p:ext uri="{BB962C8B-B14F-4D97-AF65-F5344CB8AC3E}">
        <p14:creationId xmlns:p14="http://schemas.microsoft.com/office/powerpoint/2010/main" val="190643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621" y="964692"/>
            <a:ext cx="11046371" cy="118872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ПОСТАВЛЕНІ ЗАВДАННЯ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0621" y="2638044"/>
            <a:ext cx="11046371" cy="3983473"/>
          </a:xfrm>
        </p:spPr>
        <p:txBody>
          <a:bodyPr>
            <a:normAutofit/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оласті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аналогів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ТЗ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вибір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мови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програмування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додатку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8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291" y="964692"/>
            <a:ext cx="11212945" cy="1188720"/>
          </a:xfrm>
        </p:spPr>
        <p:txBody>
          <a:bodyPr/>
          <a:lstStyle/>
          <a:p>
            <a:r>
              <a:rPr lang="ru-RU" dirty="0" err="1"/>
              <a:t>Середовище</a:t>
            </a:r>
            <a:r>
              <a:rPr lang="ru-RU" dirty="0"/>
              <a:t> </a:t>
            </a:r>
            <a:r>
              <a:rPr lang="ru-RU" dirty="0" err="1"/>
              <a:t>розробки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34" y="3290478"/>
            <a:ext cx="2189018" cy="1181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5731" y="2457748"/>
            <a:ext cx="15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err="1"/>
              <a:t>М</a:t>
            </a:r>
            <a:r>
              <a:rPr lang="ru-RU" sz="3600" dirty="0" err="1" smtClean="0"/>
              <a:t>ови</a:t>
            </a:r>
            <a:endParaRPr lang="ru-RU" sz="3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4658605"/>
            <a:ext cx="1306223" cy="1839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2910" y="2457748"/>
            <a:ext cx="2055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Дизайн</a:t>
            </a:r>
            <a:endParaRPr lang="ru-RU" sz="3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08" y="3655007"/>
            <a:ext cx="1923473" cy="192347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130" y="3606139"/>
            <a:ext cx="1398359" cy="197234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62" y="3737253"/>
            <a:ext cx="2244438" cy="22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8691" y="964692"/>
            <a:ext cx="11416145" cy="1188720"/>
          </a:xfrm>
        </p:spPr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691" y="2638044"/>
            <a:ext cx="11416145" cy="367962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Privat-24 -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популярна система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банком.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надає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безліч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можливостей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рахунками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користувачам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цією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системою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стоїть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професійна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розробників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постійно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оновлюють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допрацьовують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систему. 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міжнародних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переказів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також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оплата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комунальних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рахунків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само є 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інші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банків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як: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Альфа-банк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Укрсиббанк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Мега банк, Сбербанк, А-банк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1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454" y="2673420"/>
            <a:ext cx="11453091" cy="1188720"/>
          </a:xfrm>
        </p:spPr>
        <p:txBody>
          <a:bodyPr/>
          <a:lstStyle/>
          <a:p>
            <a:r>
              <a:rPr lang="ru-RU" dirty="0" err="1" smtClean="0"/>
              <a:t>Демонтрация</a:t>
            </a:r>
            <a:r>
              <a:rPr lang="ru-RU" dirty="0" smtClean="0"/>
              <a:t> 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1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" y="717410"/>
            <a:ext cx="12141824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218383"/>
            <a:ext cx="7729728" cy="1188720"/>
          </a:xfrm>
        </p:spPr>
        <p:txBody>
          <a:bodyPr/>
          <a:lstStyle/>
          <a:p>
            <a:r>
              <a:rPr lang="ru-RU" dirty="0" smtClean="0"/>
              <a:t>Головне меню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278</TotalTime>
  <Words>200</Words>
  <Application>Microsoft Office PowerPoint</Application>
  <PresentationFormat>Широкоэкранный</PresentationFormat>
  <Paragraphs>34</Paragraphs>
  <Slides>28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Corbel</vt:lpstr>
      <vt:lpstr>Gill Sans MT</vt:lpstr>
      <vt:lpstr>Times New Roman</vt:lpstr>
      <vt:lpstr>Parcel</vt:lpstr>
      <vt:lpstr>Дипломна робота на тему “Розробка Web-додатку  БАНКІВСЬКОЇ СИСТЕМИ”</vt:lpstr>
      <vt:lpstr>мета</vt:lpstr>
      <vt:lpstr>ПОСТАВЛЕНІ ЗАВДАННЯ</vt:lpstr>
      <vt:lpstr>Середовище розробки</vt:lpstr>
      <vt:lpstr>Аналоги</vt:lpstr>
      <vt:lpstr>Демонтрация приложения</vt:lpstr>
      <vt:lpstr>Презентация PowerPoint</vt:lpstr>
      <vt:lpstr>Презентация PowerPoint</vt:lpstr>
      <vt:lpstr>Головне меню</vt:lpstr>
      <vt:lpstr>Презентация PowerPoint</vt:lpstr>
      <vt:lpstr>СТВОРЕННЯ КАРТИ</vt:lpstr>
      <vt:lpstr>Презентация PowerPoint</vt:lpstr>
      <vt:lpstr>Перегляд карти</vt:lpstr>
      <vt:lpstr>Презентация PowerPoint</vt:lpstr>
      <vt:lpstr>Переклад між своїми картами</vt:lpstr>
      <vt:lpstr>Презентация PowerPoint</vt:lpstr>
      <vt:lpstr>Переклад між картами за номером</vt:lpstr>
      <vt:lpstr>Презентация PowerPoint</vt:lpstr>
      <vt:lpstr>сторінка налаштувань</vt:lpstr>
      <vt:lpstr>Презентация PowerPoint</vt:lpstr>
      <vt:lpstr>Видалення карти</vt:lpstr>
      <vt:lpstr>Презентация PowerPoint</vt:lpstr>
      <vt:lpstr>Панель Адміністратора</vt:lpstr>
      <vt:lpstr>Презентация PowerPoint</vt:lpstr>
      <vt:lpstr>термінал</vt:lpstr>
      <vt:lpstr>Презентация PowerPoint</vt:lpstr>
      <vt:lpstr>Висновок</vt:lpstr>
      <vt:lpstr>ДЯКУЄМО ЗА УВАГУ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 робота на тему “Розробка Web-додатку  БАНКІВСЬКОЇ СИСТЕМИ”</dc:title>
  <dc:creator>Лебедев Ярослав</dc:creator>
  <cp:lastModifiedBy>Лебедев Ярослав</cp:lastModifiedBy>
  <cp:revision>20</cp:revision>
  <dcterms:created xsi:type="dcterms:W3CDTF">2019-06-21T17:40:46Z</dcterms:created>
  <dcterms:modified xsi:type="dcterms:W3CDTF">2019-06-22T07:27:09Z</dcterms:modified>
</cp:coreProperties>
</file>